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0405DA4-BC01-4E16-ACDB-CC4EB5435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8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2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3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9210-6560-4876-BB01-D12B08F9E7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E587-ED2B-4DEC-98A1-57C7E3DD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658600" y="533400"/>
            <a:ext cx="1638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CHÀO MỪNG QUÝ THẦY, CÔ VỀ DỰ GIỜ THĂM LỚP !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8133" y="1349219"/>
            <a:ext cx="55000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8000">
                  <a:solidFill>
                    <a:srgbClr val="D60093"/>
                  </a:solidFill>
                  <a:prstDash val="solid"/>
                  <a:miter lim="800000"/>
                </a:ln>
                <a:solidFill>
                  <a:srgbClr val="D6009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KHOA HỌC 5</a:t>
            </a:r>
            <a:endParaRPr lang="en-US" sz="6600" b="1" cap="none" spc="0" dirty="0">
              <a:ln w="18000">
                <a:solidFill>
                  <a:srgbClr val="D60093"/>
                </a:solidFill>
                <a:prstDash val="solid"/>
                <a:miter lim="800000"/>
              </a:ln>
              <a:solidFill>
                <a:srgbClr val="D6009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3.30833 -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0" y="-38100"/>
            <a:ext cx="9144000" cy="6934200"/>
            <a:chOff x="0" y="-24"/>
            <a:chExt cx="5760" cy="4368"/>
          </a:xfrm>
        </p:grpSpPr>
        <p:pic>
          <p:nvPicPr>
            <p:cNvPr id="40964" name="Picture 4" descr="ttrtrtr115138067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4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5" name="Picture 5" descr="ttrtrtr115138067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04" y="2064"/>
              <a:ext cx="4320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6" name="Picture 6" descr="ttrtrtr115138067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088" y="2088"/>
              <a:ext cx="432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7" name="Picture 7" descr="ttrtrtr115138067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0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977" name="WordArt 17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7086600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vi-VN" sz="280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CHÂN THÀNH CẢM ƠN QUÝ THẦY CÔ ĐÃ LẮNG NGHE</a:t>
            </a:r>
            <a:endParaRPr lang="en-US" sz="280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78" name="Picture 18" descr="MOU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9" name="Picture 19" descr="MOU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14800"/>
            <a:ext cx="1981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nimBg="1"/>
      <p:bldP spid="4097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304800"/>
            <a:ext cx="9144000" cy="5638800"/>
            <a:chOff x="86" y="34"/>
            <a:chExt cx="5530" cy="415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240" y="1544"/>
              <a:ext cx="96" cy="264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5376" y="1536"/>
              <a:ext cx="96" cy="264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864" y="34"/>
              <a:ext cx="96" cy="168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608" y="34"/>
              <a:ext cx="96" cy="168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 rot="-5400000">
              <a:off x="2724" y="-1956"/>
              <a:ext cx="96" cy="439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 rot="-5400000">
              <a:off x="2724" y="-900"/>
              <a:ext cx="96" cy="439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rot="-5400000">
              <a:off x="2798" y="-1032"/>
              <a:ext cx="96" cy="552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 rot="-5400000">
              <a:off x="2813" y="1229"/>
              <a:ext cx="86" cy="552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905000" y="1219200"/>
            <a:ext cx="510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CŨ 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133600" y="2743200"/>
            <a:ext cx="1219200" cy="12954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5867400" y="2743200"/>
            <a:ext cx="1219200" cy="12954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09600" y="4038600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  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09600" y="480780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1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2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7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 animBg="1"/>
      <p:bldP spid="7185" grpId="0" animBg="1"/>
      <p:bldP spid="7187" grpId="0"/>
      <p:bldP spid="71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09600" y="2133600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tin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16,17 SGK.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066800" y="609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graphicFrame>
        <p:nvGraphicFramePr>
          <p:cNvPr id="8266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91609"/>
              </p:ext>
            </p:extLst>
          </p:nvPr>
        </p:nvGraphicFramePr>
        <p:xfrm>
          <a:off x="533400" y="3657600"/>
          <a:ext cx="8001000" cy="2184400"/>
        </p:xfrm>
        <a:graphic>
          <a:graphicData uri="http://schemas.openxmlformats.org/drawingml/2006/table">
            <a:tbl>
              <a:tblPr/>
              <a:tblGrid>
                <a:gridCol w="3429000"/>
                <a:gridCol w="1447800"/>
                <a:gridCol w="31242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bật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niên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67" name="Rectangle 75"/>
          <p:cNvSpPr>
            <a:spLocks noChangeArrowheads="1"/>
          </p:cNvSpPr>
          <p:nvPr/>
        </p:nvSpPr>
        <p:spPr bwMode="auto">
          <a:xfrm>
            <a:off x="609600" y="1295400"/>
            <a:ext cx="5432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Thảo luận theo nhóm bàn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00100" y="665895"/>
            <a:ext cx="7620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8762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67" grpId="0"/>
      <p:bldP spid="8273" grpId="0"/>
      <p:bldP spid="827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01436" y="856456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graphicFrame>
        <p:nvGraphicFramePr>
          <p:cNvPr id="21564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52753600"/>
              </p:ext>
            </p:extLst>
          </p:nvPr>
        </p:nvGraphicFramePr>
        <p:xfrm>
          <a:off x="304800" y="1752600"/>
          <a:ext cx="8610600" cy="4576128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61722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nổi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niên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Ở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mẽ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bè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;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Ở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thọ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rèn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luyện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61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9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0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10668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33400" y="190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33400" y="243840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luận.Trong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5659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67609391"/>
              </p:ext>
            </p:extLst>
          </p:nvPr>
        </p:nvGraphicFramePr>
        <p:xfrm>
          <a:off x="609600" y="4191000"/>
          <a:ext cx="8008938" cy="1950720"/>
        </p:xfrm>
        <a:graphic>
          <a:graphicData uri="http://schemas.openxmlformats.org/drawingml/2006/table">
            <a:tbl>
              <a:tblPr/>
              <a:tblGrid>
                <a:gridCol w="3276600"/>
                <a:gridCol w="47323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minh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họa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niên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80638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8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9" grpId="0"/>
      <p:bldP spid="256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90600" y="990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pic>
        <p:nvPicPr>
          <p:cNvPr id="27654" name="Picture 6" descr="cu gia t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2819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hoc-sinh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2971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thanh nien t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43400"/>
            <a:ext cx="2971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cu gia danh cau l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2819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04800" y="33528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Hình 1: 2 cụ già đang tập TD 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276600" y="32766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2: Các bạn HS lớp 6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172200" y="3200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Hình 3: các cụ già đang đánh cầu lông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200400" y="5867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5: Các chú đang chạy tập thể dục.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248400" y="5867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Hình 6: một gia đình đang đi ngắm cảnh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990600" y="0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Khoa học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990600" y="990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6172200" y="4343400"/>
            <a:ext cx="2819400" cy="2286000"/>
            <a:chOff x="2928" y="912"/>
            <a:chExt cx="2400" cy="3264"/>
          </a:xfrm>
        </p:grpSpPr>
        <p:pic>
          <p:nvPicPr>
            <p:cNvPr id="27677" name="Picture 29" descr="4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960"/>
              <a:ext cx="2304" cy="3168"/>
            </a:xfrm>
            <a:prstGeom prst="rect">
              <a:avLst/>
            </a:prstGeom>
            <a:solidFill>
              <a:srgbClr val="000099"/>
            </a:solidFill>
          </p:spPr>
        </p:pic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2928" y="912"/>
              <a:ext cx="2400" cy="3264"/>
            </a:xfrm>
            <a:prstGeom prst="rect">
              <a:avLst/>
            </a:prstGeom>
            <a:noFill/>
            <a:ln w="57150" cmpd="thinThick">
              <a:solidFill>
                <a:srgbClr val="6600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324600" y="60198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 6: Vợ chồng trẻ </a:t>
            </a:r>
          </a:p>
        </p:txBody>
      </p:sp>
      <p:pic>
        <p:nvPicPr>
          <p:cNvPr id="27681" name="Picture 33" descr="hoc sinh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74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228600" y="58674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4: Nữ sinh lớp 11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1295400" y="3962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3962400" y="3962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010400" y="3962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1219200" y="64912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114800" y="64912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Hình 5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162800" y="64912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Hình 6</a:t>
            </a:r>
          </a:p>
        </p:txBody>
      </p:sp>
      <p:pic>
        <p:nvPicPr>
          <p:cNvPr id="27" name="Picture 5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/>
      <p:bldP spid="27662" grpId="0"/>
      <p:bldP spid="27665" grpId="0"/>
      <p:bldP spid="27667" grpId="0"/>
      <p:bldP spid="27679" grpId="0"/>
      <p:bldP spid="276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9" name="Group 6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26859495"/>
              </p:ext>
            </p:extLst>
          </p:nvPr>
        </p:nvGraphicFramePr>
        <p:xfrm>
          <a:off x="457200" y="274638"/>
          <a:ext cx="8229600" cy="61261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90" name="Picture 50" descr="hoc sinh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2" y="3810000"/>
            <a:ext cx="258644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95" name="Picture 55" descr="hoc-sinh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59847"/>
            <a:ext cx="2590800" cy="238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901" name="Group 61"/>
          <p:cNvGrpSpPr>
            <a:grpSpLocks/>
          </p:cNvGrpSpPr>
          <p:nvPr/>
        </p:nvGrpSpPr>
        <p:grpSpPr bwMode="auto">
          <a:xfrm>
            <a:off x="3329940" y="1159846"/>
            <a:ext cx="2613660" cy="2421553"/>
            <a:chOff x="2928" y="912"/>
            <a:chExt cx="2400" cy="3264"/>
          </a:xfrm>
        </p:grpSpPr>
        <p:pic>
          <p:nvPicPr>
            <p:cNvPr id="35902" name="Picture 62" descr="4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960"/>
              <a:ext cx="2304" cy="3168"/>
            </a:xfrm>
            <a:prstGeom prst="rect">
              <a:avLst/>
            </a:prstGeom>
            <a:solidFill>
              <a:srgbClr val="000099"/>
            </a:solidFill>
          </p:spPr>
        </p:pic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2928" y="912"/>
              <a:ext cx="2400" cy="3264"/>
            </a:xfrm>
            <a:prstGeom prst="rect">
              <a:avLst/>
            </a:prstGeom>
            <a:noFill/>
            <a:ln w="57150" cmpd="thinThick">
              <a:solidFill>
                <a:srgbClr val="6600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5904" name="Picture 64" descr="thanh nien t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719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05" name="Picture 65" descr="cu gia t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297" y="1110884"/>
            <a:ext cx="2561303" cy="23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06" name="Picture 66" descr="cu gia danh cau lo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90335"/>
            <a:ext cx="2590800" cy="251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10" name="Text Box 70"/>
          <p:cNvSpPr txBox="1">
            <a:spLocks noChangeArrowheads="1"/>
          </p:cNvSpPr>
          <p:nvPr/>
        </p:nvSpPr>
        <p:spPr bwMode="auto">
          <a:xfrm>
            <a:off x="533400" y="32766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609600" y="6096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4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32766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6</a:t>
            </a:r>
          </a:p>
        </p:txBody>
      </p:sp>
      <p:sp>
        <p:nvSpPr>
          <p:cNvPr id="35913" name="Text Box 73"/>
          <p:cNvSpPr txBox="1">
            <a:spLocks noChangeArrowheads="1"/>
          </p:cNvSpPr>
          <p:nvPr/>
        </p:nvSpPr>
        <p:spPr bwMode="auto">
          <a:xfrm>
            <a:off x="3276600" y="6096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5</a:t>
            </a:r>
          </a:p>
        </p:txBody>
      </p:sp>
      <p:sp>
        <p:nvSpPr>
          <p:cNvPr id="35914" name="Text Box 74"/>
          <p:cNvSpPr txBox="1">
            <a:spLocks noChangeArrowheads="1"/>
          </p:cNvSpPr>
          <p:nvPr/>
        </p:nvSpPr>
        <p:spPr bwMode="auto">
          <a:xfrm>
            <a:off x="6096000" y="3276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35915" name="Text Box 75"/>
          <p:cNvSpPr txBox="1">
            <a:spLocks noChangeArrowheads="1"/>
          </p:cNvSpPr>
          <p:nvPr/>
        </p:nvSpPr>
        <p:spPr bwMode="auto">
          <a:xfrm>
            <a:off x="5943600" y="6019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</p:spTree>
    <p:extLst>
      <p:ext uri="{BB962C8B-B14F-4D97-AF65-F5344CB8AC3E}">
        <p14:creationId xmlns:p14="http://schemas.microsoft.com/office/powerpoint/2010/main" val="8090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0" grpId="0"/>
      <p:bldP spid="35911" grpId="0"/>
      <p:bldP spid="35912" grpId="0"/>
      <p:bldP spid="35913" grpId="0"/>
      <p:bldP spid="35914" grpId="0"/>
      <p:bldP spid="359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6" name="Group 36"/>
          <p:cNvGrpSpPr>
            <a:grpSpLocks/>
          </p:cNvGrpSpPr>
          <p:nvPr/>
        </p:nvGrpSpPr>
        <p:grpSpPr bwMode="auto">
          <a:xfrm>
            <a:off x="152400" y="1066800"/>
            <a:ext cx="8991600" cy="5410200"/>
            <a:chOff x="96" y="912"/>
            <a:chExt cx="5664" cy="3408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92" y="1584"/>
              <a:ext cx="96" cy="273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5553" y="1584"/>
              <a:ext cx="111" cy="273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536" y="912"/>
              <a:ext cx="96" cy="76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4176" y="912"/>
              <a:ext cx="96" cy="76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rot="-5400000">
              <a:off x="2869" y="-517"/>
              <a:ext cx="74" cy="3219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rot="-5400000">
              <a:off x="2869" y="-85"/>
              <a:ext cx="74" cy="3219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rot="-5400000">
              <a:off x="2891" y="-1115"/>
              <a:ext cx="74" cy="566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rot="-5400000">
              <a:off x="2893" y="1331"/>
              <a:ext cx="69" cy="566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990600" y="-381000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990600" y="609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1905000" y="13716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 LUẬN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685800" y="2514600"/>
            <a:ext cx="7848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7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3841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74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90600" y="-381000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90600" y="609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TUỔI VỊ THÀNH NIÊN ĐẾN TUỔI GIÀ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09600" y="16764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31789" name="Group 4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25229169"/>
              </p:ext>
            </p:extLst>
          </p:nvPr>
        </p:nvGraphicFramePr>
        <p:xfrm>
          <a:off x="533400" y="2057400"/>
          <a:ext cx="8008938" cy="2789238"/>
        </p:xfrm>
        <a:graphic>
          <a:graphicData uri="http://schemas.openxmlformats.org/drawingml/2006/table">
            <a:tbl>
              <a:tblPr/>
              <a:tblGrid>
                <a:gridCol w="1871663"/>
                <a:gridCol w="6137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Tuổi vị thành niên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Tuổi trưởng thành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Tuổi già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2438400" y="25146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1-Đánh dấu sự phát triển cả về mặt sinh học và xã hội. Chịu trách nhiệm với bản thân, gia đình…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2438400" y="34290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2-Cơ thể dần suy yếu, chức năng hoạt động của các cơ quan giảm dần.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2438400" y="4267200"/>
            <a:ext cx="601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3-Giai đoạn chuyển tiếp từ trẻ con thành người lớn.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457200" y="487680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“Con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762000" y="57912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A- 4 giai đoạn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3276600" y="57912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B- 5 giai đoạn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5791200" y="5791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C- 6 giai đoạn</a:t>
            </a:r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41222"/>
              </p:ext>
            </p:extLst>
          </p:nvPr>
        </p:nvGraphicFramePr>
        <p:xfrm>
          <a:off x="533400" y="2057400"/>
          <a:ext cx="8008938" cy="2789238"/>
        </p:xfrm>
        <a:graphic>
          <a:graphicData uri="http://schemas.openxmlformats.org/drawingml/2006/table">
            <a:tbl>
              <a:tblPr/>
              <a:tblGrid>
                <a:gridCol w="1871663"/>
                <a:gridCol w="6137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2438400" y="25146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-Đánh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flipV="1">
            <a:off x="1752600" y="3810000"/>
            <a:ext cx="762000" cy="609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1905000" y="2971800"/>
            <a:ext cx="609600" cy="1752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 flipV="1">
            <a:off x="1905000" y="3200400"/>
            <a:ext cx="914400" cy="6858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5791200" y="5791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C- 6 giai đoạn</a:t>
            </a:r>
          </a:p>
        </p:txBody>
      </p:sp>
      <p:pic>
        <p:nvPicPr>
          <p:cNvPr id="2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8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77" grpId="0"/>
      <p:bldP spid="31778" grpId="0"/>
      <p:bldP spid="31779" grpId="0"/>
      <p:bldP spid="31784" grpId="0"/>
      <p:bldP spid="31785" grpId="0"/>
      <p:bldP spid="31786" grpId="0"/>
      <p:bldP spid="31787" grpId="0"/>
      <p:bldP spid="31807" grpId="0"/>
      <p:bldP spid="31813" grpId="0" animBg="1"/>
      <p:bldP spid="31814" grpId="0" animBg="1"/>
      <p:bldP spid="31815" grpId="0" animBg="1"/>
      <p:bldP spid="318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71&quot;&gt;&lt;/object&gt;&lt;object type=&quot;2&quot; unique_id=&quot;10072&quot;&gt;&lt;object type=&quot;3&quot; unique_id=&quot;10073&quot;&gt;&lt;property id=&quot;20148&quot; value=&quot;5&quot;/&gt;&lt;property id=&quot;20300&quot; value=&quot;Slide 1&quot;/&gt;&lt;property id=&quot;20307&quot; value=&quot;257&quot;/&gt;&lt;/object&gt;&lt;object type=&quot;3&quot; unique_id=&quot;10074&quot;&gt;&lt;property id=&quot;20148&quot; value=&quot;5&quot;/&gt;&lt;property id=&quot;20300&quot; value=&quot;Slide 2&quot;/&gt;&lt;property id=&quot;20307&quot; value=&quot;258&quot;/&gt;&lt;/object&gt;&lt;object type=&quot;3&quot; unique_id=&quot;10075&quot;&gt;&lt;property id=&quot;20148&quot; value=&quot;5&quot;/&gt;&lt;property id=&quot;20300&quot; value=&quot;Slide 3&quot;/&gt;&lt;property id=&quot;20307&quot; value=&quot;259&quot;/&gt;&lt;/object&gt;&lt;object type=&quot;3&quot; unique_id=&quot;10076&quot;&gt;&lt;property id=&quot;20148&quot; value=&quot;5&quot;/&gt;&lt;property id=&quot;20300&quot; value=&quot;Slide 4&quot;/&gt;&lt;property id=&quot;20307&quot; value=&quot;261&quot;/&gt;&lt;/object&gt;&lt;object type=&quot;3&quot; unique_id=&quot;10077&quot;&gt;&lt;property id=&quot;20148&quot; value=&quot;5&quot;/&gt;&lt;property id=&quot;20300&quot; value=&quot;Slide 5&quot;/&gt;&lt;property id=&quot;20307&quot; value=&quot;262&quot;/&gt;&lt;/object&gt;&lt;object type=&quot;3&quot; unique_id=&quot;10078&quot;&gt;&lt;property id=&quot;20148&quot; value=&quot;5&quot;/&gt;&lt;property id=&quot;20300&quot; value=&quot;Slide 6&quot;/&gt;&lt;property id=&quot;20307&quot; value=&quot;263&quot;/&gt;&lt;/object&gt;&lt;object type=&quot;3&quot; unique_id=&quot;10079&quot;&gt;&lt;property id=&quot;20148&quot; value=&quot;5&quot;/&gt;&lt;property id=&quot;20300&quot; value=&quot;Slide 7&quot;/&gt;&lt;property id=&quot;20307&quot; value=&quot;264&quot;/&gt;&lt;/object&gt;&lt;object type=&quot;3&quot; unique_id=&quot;10080&quot;&gt;&lt;property id=&quot;20148&quot; value=&quot;5&quot;/&gt;&lt;property id=&quot;20300&quot; value=&quot;Slide 8&quot;/&gt;&lt;property id=&quot;20307&quot; value=&quot;265&quot;/&gt;&lt;/object&gt;&lt;object type=&quot;3&quot; unique_id=&quot;10081&quot;&gt;&lt;property id=&quot;20148&quot; value=&quot;5&quot;/&gt;&lt;property id=&quot;20300&quot; value=&quot;Slide 9&quot;/&gt;&lt;property id=&quot;20307&quot; value=&quot;266&quot;/&gt;&lt;/object&gt;&lt;object type=&quot;3&quot; unique_id=&quot;10082&quot;&gt;&lt;property id=&quot;20148&quot; value=&quot;5&quot;/&gt;&lt;property id=&quot;20300&quot; value=&quot;Slide 10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835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2</cp:revision>
  <dcterms:created xsi:type="dcterms:W3CDTF">2016-09-21T03:27:22Z</dcterms:created>
  <dcterms:modified xsi:type="dcterms:W3CDTF">2016-09-21T03:45:38Z</dcterms:modified>
</cp:coreProperties>
</file>